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82" r:id="rId5"/>
    <p:sldId id="273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a" initials="Lu" lastIdx="1" clrIdx="0">
    <p:extLst>
      <p:ext uri="{19B8F6BF-5375-455C-9EA6-DF929625EA0E}">
        <p15:presenceInfo xmlns:p15="http://schemas.microsoft.com/office/powerpoint/2012/main" xmlns="" userId="H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CDB"/>
    <a:srgbClr val="DFC9EF"/>
    <a:srgbClr val="B0DDF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80" d="100"/>
          <a:sy n="80" d="100"/>
        </p:scale>
        <p:origin x="-172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A3B6A1-35B1-497A-A65B-475B290C32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A5CC17-37FB-4C0C-B661-1BAF1242693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404664"/>
            <a:ext cx="8496944" cy="2088232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760" y="764704"/>
            <a:ext cx="8640960" cy="1296144"/>
          </a:xfrm>
          <a:effectLst>
            <a:outerShdw blurRad="50800" dist="38100" dir="8100000" algn="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The Role of Subjective Well-being in Stress Development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of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Arctic Children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742084"/>
            <a:ext cx="4830216" cy="3855268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K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Clr>
                <a:srgbClr val="AD0101"/>
              </a:buClr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International Laboratory of Positive Psychology of Personality and Motivation, HSE (Moscow)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Lebedeva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Clr>
                <a:srgbClr val="AD0101"/>
              </a:buClr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International Laboratory of Positive Psychology of Personality and Motivation, HSE (Moscow)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Tatyana 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Fisher</a:t>
            </a:r>
          </a:p>
          <a:p>
            <a:pPr lvl="1" algn="l">
              <a:buClr>
                <a:srgbClr val="AD0101"/>
              </a:buClr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Tyumen Centre of Sciences, Siberian Branch of Russian Academy of Sciences (Tyumen)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611560" y="2492896"/>
            <a:ext cx="7344816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2353" r="11977"/>
          <a:stretch/>
        </p:blipFill>
        <p:spPr>
          <a:xfrm>
            <a:off x="323528" y="2514848"/>
            <a:ext cx="3744416" cy="418539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2018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01868" cy="12527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 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2.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role of satisfaction with life in stress development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6764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satisfaction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life may make a contribution to contextual stress development of children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680" y="285293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model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checked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an input of such factors as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cortisone, serotonin, neuropeptide and satisfaction with life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development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 stress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regression model was checked for two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cases: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predict primary stress condition at the time of the beginning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survey, and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variables predict the development of stress aroused by the survey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regression models were statistically significant and explained a half of dispersion.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01868" cy="12527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Regression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model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 the beginning of the survey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780" y="5517232"/>
            <a:ext cx="862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level of stress in the beginning of the survey is predicted by the neuropeptide index. Serotonin gives an input to primary stress only as inclination.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37140"/>
              </p:ext>
            </p:extLst>
          </p:nvPr>
        </p:nvGraphicFramePr>
        <p:xfrm>
          <a:off x="313780" y="2708920"/>
          <a:ext cx="8496946" cy="2645189"/>
        </p:xfrm>
        <a:graphic>
          <a:graphicData uri="http://schemas.openxmlformats.org/drawingml/2006/table">
            <a:tbl>
              <a:tblPr firstRow="1" firstCol="1" bandRow="1" bandCol="1">
                <a:tableStyleId>{3B4B98B0-60AC-42C2-AFA5-B58CD77FA1E5}</a:tableStyleId>
              </a:tblPr>
              <a:tblGrid>
                <a:gridCol w="1593924"/>
                <a:gridCol w="1002134"/>
                <a:gridCol w="842984"/>
                <a:gridCol w="842984"/>
                <a:gridCol w="842984"/>
                <a:gridCol w="842984"/>
                <a:gridCol w="842984"/>
                <a:gridCol w="842984"/>
                <a:gridCol w="842984"/>
              </a:tblGrid>
              <a:tr h="752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Variables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Square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Square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08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level of stress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Serotonin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Neuropeptide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Satisfaction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with life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Cortizone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0,775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3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01868" cy="12527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Regression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model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 the end of the survey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780" y="5517232"/>
            <a:ext cx="862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level of stress in the end of the survey is predicted by the serotonin and cortisone indexes and – mostly - by negative index of satisfaction with life.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70302"/>
              </p:ext>
            </p:extLst>
          </p:nvPr>
        </p:nvGraphicFramePr>
        <p:xfrm>
          <a:off x="376051" y="2708920"/>
          <a:ext cx="8496946" cy="2544097"/>
        </p:xfrm>
        <a:graphic>
          <a:graphicData uri="http://schemas.openxmlformats.org/drawingml/2006/table">
            <a:tbl>
              <a:tblPr firstRow="1" firstCol="1" bandRow="1" bandCol="1">
                <a:tableStyleId>{3B4B98B0-60AC-42C2-AFA5-B58CD77FA1E5}</a:tableStyleId>
              </a:tblPr>
              <a:tblGrid>
                <a:gridCol w="1753074"/>
                <a:gridCol w="842984"/>
                <a:gridCol w="842984"/>
                <a:gridCol w="842984"/>
                <a:gridCol w="842984"/>
                <a:gridCol w="842984"/>
                <a:gridCol w="842984"/>
                <a:gridCol w="842984"/>
                <a:gridCol w="842984"/>
              </a:tblGrid>
              <a:tr h="752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Variables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Square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Square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08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level of stress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Serotonin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Neuropeptide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atisfaction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life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4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Cortizone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0,022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life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resource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acts as a protection from outer stress-inducing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impacts.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01868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Conclusion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64" y="2708920"/>
            <a:ext cx="881031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Unsatisfaction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life contributes to stress development exactly during the stress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subjective well-being are more open to contextual stress development than those with high well-being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scores.</a:t>
            </a:r>
          </a:p>
          <a:p>
            <a:pPr marL="457200" indent="-457200">
              <a:buFontTx/>
              <a:buAutoNum type="arabicPeriod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life suppresses contextual stress development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15913" y="4005064"/>
            <a:ext cx="880186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Thank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you for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your attention!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48" y="667438"/>
            <a:ext cx="4411198" cy="3316005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5229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Problem and background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28318" t="12796" r="32473" b="26934"/>
          <a:stretch/>
        </p:blipFill>
        <p:spPr>
          <a:xfrm>
            <a:off x="3491880" y="2064048"/>
            <a:ext cx="5495579" cy="47493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56176" y="5877272"/>
            <a:ext cx="223224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Kharampur</a:t>
            </a:r>
            <a:r>
              <a:rPr lang="en-US" sz="1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Yamal-Nenets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Tyumen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Oblast, Russia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064048"/>
            <a:ext cx="4824536" cy="467732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 ethnic groups live in special geographical and extremely harsh climate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Soviet period,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civilization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reached the Extreme North to develop their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children have to leave their native settlement and go to boarding schools in towns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boarding school is a challenge for a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eco-social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psycho-social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personality-existential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levels.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 adaptation of children and teenagers to modern life conditions leads to alcohol abuse and deviant behavior in this group.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Methodological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foundations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420" y="213285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of social and cultural development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Vygotsky,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Leontiev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belongs to self-regulating dynamic functional systems (activity approach)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regulating systems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(immune, mental and personality)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similarity of their functional organization formed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phylogenesis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Fisher,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Akmaev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of tension and mobilization of regulatory systems (H.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Selye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Goldstein)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well-being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feedback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personality state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of self-regulation approach (D. 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Leontiev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18508"/>
            <a:ext cx="9144000" cy="9394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observe a role of personality in processes of stress development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a typeface="Calibri"/>
              </a:rPr>
              <a:t>Theoretical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basis</a:t>
            </a:r>
            <a:r>
              <a:rPr lang="en-US" sz="4000" dirty="0"/>
              <a:t> 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236296" y="2492896"/>
            <a:ext cx="0" cy="436510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44817" y="3212976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satisfaction reflects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self-regulation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45719"/>
            <a:ext cx="7020272" cy="44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18508"/>
            <a:ext cx="9144000" cy="939492"/>
          </a:xfrm>
          <a:prstGeom prst="rect">
            <a:avLst/>
          </a:prstGeom>
          <a:solidFill>
            <a:srgbClr val="DFC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Sample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15" y="1980226"/>
            <a:ext cx="4129517" cy="3097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5084"/>
          <a:stretch/>
        </p:blipFill>
        <p:spPr bwMode="auto">
          <a:xfrm>
            <a:off x="5932512" y="3700251"/>
            <a:ext cx="3183508" cy="31577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985804"/>
            <a:ext cx="4824536" cy="36471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children 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teenagers of a boarding school in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Kharampur</a:t>
            </a:r>
            <a:r>
              <a:rPr lang="en-US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about 60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of the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from this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n-US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(school):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separated from their parents and live in a boarding school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(N=22, age M=12 years, 12 male, 10 female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(village):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study in the same boarding school but live with their parents in a village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(N=25, age M=9,5 years, 16 male, 9 female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966392"/>
            <a:ext cx="562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stress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boarding school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Methods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76872"/>
            <a:ext cx="9144000" cy="469746"/>
          </a:xfrm>
          <a:prstGeom prst="rect">
            <a:avLst/>
          </a:prstGeom>
          <a:solidFill>
            <a:schemeClr val="accent3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Vegetation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978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test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gives information on balance of irritability of sympathetic and parasympathetic nervous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05741"/>
            <a:ext cx="9144000" cy="469746"/>
          </a:xfrm>
          <a:prstGeom prst="rect">
            <a:avLst/>
          </a:prstGeom>
          <a:solidFill>
            <a:srgbClr val="DFC9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Immune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72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Cortizone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serotonin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neuropeptide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Interferon gamma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Interleukin 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markers of specific immune response that had been developed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57353"/>
            <a:ext cx="9144000" cy="469746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Personality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60312"/>
            <a:ext cx="9144000" cy="469746"/>
          </a:xfrm>
          <a:prstGeom prst="rect">
            <a:avLst/>
          </a:prstGeom>
          <a:solidFill>
            <a:schemeClr val="accent5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</a:t>
            </a:r>
            <a:r>
              <a:rPr lang="en-US" sz="24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300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Lüscher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indicator of current psychophysiological intenseness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(twice -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beginning of survey and one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control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condition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128" y="61872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Diener’s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Life Scale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indicator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subjective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Study design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776" y="2708632"/>
            <a:ext cx="8496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situation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 (possibly, even of positive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to inner world of respondents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dependent variable: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parameters (fixed by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Lüscher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Sample: school + village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aim: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analyze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role of life conditions in stress development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Lüscher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parameters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01868" cy="12527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1.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Psychological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survey as a contextual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stress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132856"/>
            <a:ext cx="8801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study was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absolutely new and unusual for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children. Our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was experimental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post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found out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traces of psycho-emotional stress in the end of the survey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18508"/>
            <a:ext cx="9144000" cy="9394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Initially, we didn’t plan to focus on this parameter in our research, 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had to review our </a:t>
            </a:r>
            <a:r>
              <a:rPr lang="en-US" sz="21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en-US" sz="21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1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14855"/>
              </p:ext>
            </p:extLst>
          </p:nvPr>
        </p:nvGraphicFramePr>
        <p:xfrm>
          <a:off x="381001" y="3881348"/>
          <a:ext cx="8363271" cy="15327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70583"/>
                <a:gridCol w="360040"/>
                <a:gridCol w="2016224"/>
                <a:gridCol w="1944216"/>
                <a:gridCol w="1872208"/>
              </a:tblGrid>
              <a:tr h="653296">
                <a:tc gridSpan="2"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conditions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Balance of personality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traits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capacity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level of stress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1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Z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-1,228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-,633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-4,025***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Village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Z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-2,375**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-2,170*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4,282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84896" y="5517232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p&lt;0,000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**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p&lt;0,001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*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p&lt;0,0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data was compared by Wilcoxon test.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018922"/>
            <a:ext cx="9144000" cy="8390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8328"/>
            <a:ext cx="8496944" cy="12527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01868" cy="12527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810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groups: 1st - high satisfaction with life &amp; 2nd - low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life.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atisfaction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life is negatively associated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Lüscher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 of stress in the end of the survey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group with low subjective well-being.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65490"/>
              </p:ext>
            </p:extLst>
          </p:nvPr>
        </p:nvGraphicFramePr>
        <p:xfrm>
          <a:off x="2627784" y="3130514"/>
          <a:ext cx="5201306" cy="122413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23187"/>
                <a:gridCol w="1378119"/>
              </a:tblGrid>
              <a:tr h="521753">
                <a:tc>
                  <a:txBody>
                    <a:bodyPr/>
                    <a:lstStyle/>
                    <a:p>
                      <a:pPr indent="-95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conditions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SWLS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Balance of vegetative nervous system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-0,512*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en-US" sz="1800" b="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capacity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-0,423*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95914" y="3122677"/>
            <a:ext cx="1746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p&lt;0,0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42" y="4437112"/>
            <a:ext cx="881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we found that the higher serotonin index the higher vegetative mobilization in the end of the survey.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56317"/>
              </p:ext>
            </p:extLst>
          </p:nvPr>
        </p:nvGraphicFramePr>
        <p:xfrm>
          <a:off x="3212856" y="4926522"/>
          <a:ext cx="4604320" cy="87473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84376"/>
                <a:gridCol w="1219944"/>
              </a:tblGrid>
              <a:tr h="521753">
                <a:tc>
                  <a:txBody>
                    <a:bodyPr/>
                    <a:lstStyle/>
                    <a:p>
                      <a:pPr indent="-95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conditions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Serotonin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Vegetative</a:t>
                      </a:r>
                      <a:r>
                        <a:rPr lang="en-US" sz="1800" b="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mobilization</a:t>
                      </a:r>
                      <a:endParaRPr lang="ru-RU" sz="1800" b="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437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897526" y="5020100"/>
            <a:ext cx="1746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p&lt;0,0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18922"/>
            <a:ext cx="9112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Vegetative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depends on serotonin 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21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unsatisfaction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with </a:t>
            </a:r>
            <a:r>
              <a:rPr lang="en-US" sz="21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subjective 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well-being.</a:t>
            </a:r>
            <a:endParaRPr lang="ru-RU" sz="21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4729</TotalTime>
  <Words>1160</Words>
  <Application>Microsoft Office PowerPoint</Application>
  <PresentationFormat>Экран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The Role of Subjective Well-being in Stress Development of Arctic Children</vt:lpstr>
      <vt:lpstr>Problem and background</vt:lpstr>
      <vt:lpstr>Methodological foundations</vt:lpstr>
      <vt:lpstr>Theoretical basis </vt:lpstr>
      <vt:lpstr>Sample</vt:lpstr>
      <vt:lpstr>Methods</vt:lpstr>
      <vt:lpstr>Study design</vt:lpstr>
      <vt:lpstr> 1. Psychological survey as a contextual stress</vt:lpstr>
      <vt:lpstr> Results</vt:lpstr>
      <vt:lpstr> 2. The role of satisfaction with life in stress development</vt:lpstr>
      <vt:lpstr>Regression model 1 (in the beginning of the survey)</vt:lpstr>
      <vt:lpstr>Regression model 2 (in the end of the survey)</vt:lpstr>
      <vt:lpstr> Conclusion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ВЫЗОВЫ В НАУЧНО-ИССЛЕДОВАТЕЛЬСКОЙ ПРАКТИКЕ ИЗУЧЕНИЯ ДЕТЕЙ КРАЙНЕГО СЕВЕРА</dc:title>
  <dc:creator>Мамочка</dc:creator>
  <cp:lastModifiedBy>Мамочка</cp:lastModifiedBy>
  <cp:revision>73</cp:revision>
  <dcterms:created xsi:type="dcterms:W3CDTF">2017-03-20T06:02:32Z</dcterms:created>
  <dcterms:modified xsi:type="dcterms:W3CDTF">2017-04-19T21:37:27Z</dcterms:modified>
</cp:coreProperties>
</file>