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0" r:id="rId5"/>
    <p:sldId id="260" r:id="rId6"/>
    <p:sldId id="261" r:id="rId7"/>
    <p:sldId id="262" r:id="rId8"/>
    <p:sldId id="263" r:id="rId9"/>
    <p:sldId id="265" r:id="rId10"/>
    <p:sldId id="273" r:id="rId11"/>
    <p:sldId id="271" r:id="rId12"/>
    <p:sldId id="266" r:id="rId13"/>
    <p:sldId id="267" r:id="rId14"/>
    <p:sldId id="269" r:id="rId15"/>
    <p:sldId id="275" r:id="rId16"/>
    <p:sldId id="27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B9FFDF"/>
    <a:srgbClr val="40B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666" y="-3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24652_top-fon-com-p-fon-dlya-prezentatsii-perspektiva-1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24652_top-fon-com-p-fon-dlya-prezentatsii-perspektiva-1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Нашивка 19"/>
          <p:cNvSpPr/>
          <p:nvPr/>
        </p:nvSpPr>
        <p:spPr>
          <a:xfrm>
            <a:off x="2627784" y="476672"/>
            <a:ext cx="792088" cy="86409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374" y="895371"/>
            <a:ext cx="828808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Роль и перспективы генетических исследований в селекции северных оленей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Заведующий лабораторией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Николаев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Семен Викторович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канд. ветеринар. наук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574" y="160338"/>
            <a:ext cx="8808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учреждение науки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Федеральный исследовательский центр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Тюменский научный центр Сибирского отделения Российской академии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наук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Лаборатория северного оленеводства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" y="19067"/>
            <a:ext cx="906773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6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Пользователь\Desktop\докторская\В печать\патенты\РИД\792937fefd3d1633f4c9c641b4cdef5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91440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admin\Desktop\рабочая\яос фото\WhatsApp Image 2022-11-29t 18.41.3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3" t="20667" r="6419" b="39928"/>
          <a:stretch/>
        </p:blipFill>
        <p:spPr bwMode="auto">
          <a:xfrm>
            <a:off x="2735794" y="4511487"/>
            <a:ext cx="3672408" cy="2444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281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46" y="96416"/>
            <a:ext cx="921451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75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5"/>
          <a:stretch/>
        </p:blipFill>
        <p:spPr bwMode="auto">
          <a:xfrm>
            <a:off x="107504" y="404664"/>
            <a:ext cx="8981824" cy="47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35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" y="764704"/>
            <a:ext cx="9131491" cy="542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55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26469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532" y="56612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Полокусное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генетическое сходство по Нею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двух выборок одного стада по результатам двух смежных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16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8329"/>
            <a:ext cx="7174086" cy="48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517232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Проекция особей Ямало-Ненецкой популяции ЯОС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ТюмНЦ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 РАН домашнего северного оленя с другими региональными популяциями ненецкой породы на плоскости двух координат по данным PCA-анализа</a:t>
            </a:r>
          </a:p>
        </p:txBody>
      </p:sp>
    </p:spTree>
    <p:extLst>
      <p:ext uri="{BB962C8B-B14F-4D97-AF65-F5344CB8AC3E}">
        <p14:creationId xmlns:p14="http://schemas.microsoft.com/office/powerpoint/2010/main" val="1809321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88840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5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24652_top-fon-com-p-fon-dlya-prezentatsii-perspektiva-1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24652_top-fon-com-p-fon-dlya-prezentatsii-perspektiva-17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Нашивка 19"/>
          <p:cNvSpPr/>
          <p:nvPr/>
        </p:nvSpPr>
        <p:spPr>
          <a:xfrm>
            <a:off x="2627784" y="476672"/>
            <a:ext cx="792088" cy="864096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332656"/>
            <a:ext cx="8736905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проблематика вопроса:</a:t>
            </a:r>
          </a:p>
          <a:p>
            <a:pPr marL="342900" indent="-342900" algn="just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указ Президента №680 от 28 ноября 2018 года «О развитии генетических технологий в Российской Федерации»;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 2 ООН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«Ликвидация голода, обеспечение продовольственной безопасности и улучшение питания и содействие устойчивому развитию сельского хозяйства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КНТП «Рациональное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аквахозяйство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защита экологии, безопасные продукты питания. Совет по приоритетному направлению научно-технологического развития РФ. Переход к высокопродуктивному и экологически чистому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агро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аквахозяйству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разработка и внедрение систем рационального применения средств химической и биологической защиты сельскохозяйственных растений и животных, хранение и эффективная переработка сельскохозяйственной продукции, создание безопасных и качественных, в том числе функциональных, продуктов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питания»;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расширение занятости населения в сельской местности и арктической зоне РФ;</a:t>
            </a:r>
          </a:p>
          <a:p>
            <a:pPr marL="342900" indent="-342900" algn="just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1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Генетика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раздел биологии, занимающийся изучением генов, генетических вариаций и наследственности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организмах.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Селекция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наука о методах создания новых и улучшения существующих пород животных, сортов растений и штаммов микроорганизмов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Племенная работа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организационных мероприятий, направленных на постоянное генетическое улучшение популяций (групп особей) из поколения в поколение по отдельным селекционным признакам и/или их комплексу.</a:t>
            </a:r>
          </a:p>
        </p:txBody>
      </p:sp>
    </p:spTree>
    <p:extLst>
      <p:ext uri="{BB962C8B-B14F-4D97-AF65-F5344CB8AC3E}">
        <p14:creationId xmlns:p14="http://schemas.microsoft.com/office/powerpoint/2010/main" val="258314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95263"/>
            <a:ext cx="8982075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7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Современное состояние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селекционно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-племенной работы в северном оленеводстве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/>
          <a:stretch>
            <a:fillRect/>
          </a:stretch>
        </p:blipFill>
        <p:spPr bwMode="auto">
          <a:xfrm>
            <a:off x="329790" y="1536643"/>
            <a:ext cx="4997450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3" descr="IMG_20201027_1410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89" y="3000265"/>
            <a:ext cx="4938911" cy="370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54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482410"/>
              </p:ext>
            </p:extLst>
          </p:nvPr>
        </p:nvGraphicFramePr>
        <p:xfrm>
          <a:off x="467544" y="1844824"/>
          <a:ext cx="8229600" cy="24688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23431"/>
                <a:gridCol w="1767718"/>
                <a:gridCol w="2238451"/>
              </a:tblGrid>
              <a:tr h="368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Промер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 в холке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90,6±0,55***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Косая длина туловища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108,3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99,3±0,84***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Обхват пясти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11,1±0,09***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Глубина груди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42,4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36,8±0,39***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Ширина груди за лопатками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23,1±0,29***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Обхват груди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121,5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110,8±0,79***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Косая длина зада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3360" algn="l"/>
                          <a:tab pos="1371600" algn="ctr"/>
                        </a:tabLs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3360" algn="l"/>
                          <a:tab pos="1371600" algn="ctr"/>
                        </a:tabLs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38,4±0,40***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Ширина в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маклоках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21,4±0,21***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1640" y="1268760"/>
            <a:ext cx="67283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" algn="l"/>
                <a:tab pos="1371600" algn="ct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Промеры тела самок северных оленей ненецкой породы, см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43711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  <a:tab pos="1371600" algn="ctr"/>
              </a:tabLst>
            </a:pPr>
            <a:r>
              <a:rPr lang="ru-RU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Различия достоверны при уровне значимости ***Р≤0,001 по отношению к промерам 2018 года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3" y="4844"/>
            <a:ext cx="90364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" algn="l"/>
                <a:tab pos="1371600" algn="ctr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Динамика изменений фенотипических признаков в стаде северных оленей ЯОС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5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29533" y="301878"/>
            <a:ext cx="5799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2725" algn="l"/>
                <a:tab pos="1371600" algn="ctr"/>
              </a:tabLs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енотип + окружающая среда = фенотип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 preferRelativeResize="0"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9"/>
          <a:stretch>
            <a:fillRect/>
          </a:stretch>
        </p:blipFill>
        <p:spPr bwMode="auto">
          <a:xfrm>
            <a:off x="755576" y="763543"/>
            <a:ext cx="7776864" cy="593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400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2.ppt-online.org/files2/slide/8/8ZBewtmxSV6ndRr57AsvT0KlfQkqa4IOL2gyW3/slide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3278"/>
            <a:ext cx="8604448" cy="64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" y="476672"/>
            <a:ext cx="9106198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97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370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Тарабукина</dc:creator>
  <cp:lastModifiedBy>Пользователь</cp:lastModifiedBy>
  <cp:revision>97</cp:revision>
  <dcterms:created xsi:type="dcterms:W3CDTF">2023-06-07T08:29:13Z</dcterms:created>
  <dcterms:modified xsi:type="dcterms:W3CDTF">2023-11-21T04:38:10Z</dcterms:modified>
</cp:coreProperties>
</file>